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E0DC-7056-2640-B7B9-CF21CDAAC02C}" type="datetimeFigureOut">
              <a:rPr lang="en-US" smtClean="0"/>
              <a:t>7/26/12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647E1-33B0-1E4C-BB99-8B5DFEDA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7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 1: Poster with sticky notes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work in pairs to discuss (a) their ideas and (b) their questions about how a plant gains mass.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pair of students puts one idea or question on a sticky note.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member of each pair puts the note on the poster and explains their idea or question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 the students’ notes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revisit later, preferably in a place in the classroom where their ideas can be referred to as the unit progresses.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647E1-33B0-1E4C-BB99-8B5DFEDAE0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63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 2: Recording ideas and questions on a PowerPoint slide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work in pairs to discuss (a) their ideas and (b) their questions about what happens when plants grow.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pair of students shares one idea or question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a new copy of the slide per class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 the slide with students’ ideas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revisit later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647E1-33B0-1E4C-BB99-8B5DFEDAE0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6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5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9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6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0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1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8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4DE04-CBAD-F94A-84A0-CEE777E50B3D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9CF9-058D-C94A-AA18-16CF8A2E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50" y="288134"/>
            <a:ext cx="9004450" cy="633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a plant gain mass as it grows?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37683" y="1172367"/>
            <a:ext cx="13955" cy="535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2746" y="1172367"/>
            <a:ext cx="3863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Ideas: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45595" y="1172367"/>
            <a:ext cx="3863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Questions: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2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437683" y="1172367"/>
            <a:ext cx="13955" cy="535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2746" y="1172367"/>
            <a:ext cx="3863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Ideas: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45595" y="1172367"/>
            <a:ext cx="3863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Questions: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9550" y="288134"/>
            <a:ext cx="9004450" cy="633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How does a plant gain mass as it grows?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4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189</Words>
  <Application>Microsoft Macintosh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does a plant gain mass as it grows?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happens when a plant grows?</dc:title>
  <dc:creator>Hannah Miller</dc:creator>
  <cp:lastModifiedBy>Hannah Miller</cp:lastModifiedBy>
  <cp:revision>9</cp:revision>
  <dcterms:created xsi:type="dcterms:W3CDTF">2012-07-26T18:55:29Z</dcterms:created>
  <dcterms:modified xsi:type="dcterms:W3CDTF">2012-07-26T19:36:16Z</dcterms:modified>
</cp:coreProperties>
</file>